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10"/>
  </p:notesMasterIdLst>
  <p:sldIdLst>
    <p:sldId id="278" r:id="rId5"/>
    <p:sldId id="259" r:id="rId6"/>
    <p:sldId id="257" r:id="rId7"/>
    <p:sldId id="279" r:id="rId8"/>
    <p:sldId id="267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6458" autoAdjust="0"/>
  </p:normalViewPr>
  <p:slideViewPr>
    <p:cSldViewPr snapToGrid="0">
      <p:cViewPr varScale="1">
        <p:scale>
          <a:sx n="49" d="100"/>
          <a:sy n="49" d="100"/>
        </p:scale>
        <p:origin x="1224" y="60"/>
      </p:cViewPr>
      <p:guideLst/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Amber B" userId="4011521c-7472-4f36-ac09-a7791f7b8265" providerId="ADAL" clId="{BC975B10-03E2-4111-BC2C-56820C4AD7CF}"/>
    <pc:docChg chg="modSld">
      <pc:chgData name="Reed, Amber B" userId="4011521c-7472-4f36-ac09-a7791f7b8265" providerId="ADAL" clId="{BC975B10-03E2-4111-BC2C-56820C4AD7CF}" dt="2025-08-12T16:41:39.679" v="10" actId="20577"/>
      <pc:docMkLst>
        <pc:docMk/>
      </pc:docMkLst>
      <pc:sldChg chg="modSp mod">
        <pc:chgData name="Reed, Amber B" userId="4011521c-7472-4f36-ac09-a7791f7b8265" providerId="ADAL" clId="{BC975B10-03E2-4111-BC2C-56820C4AD7CF}" dt="2025-08-12T16:41:39.679" v="10" actId="20577"/>
        <pc:sldMkLst>
          <pc:docMk/>
          <pc:sldMk cId="1714375956" sldId="257"/>
        </pc:sldMkLst>
        <pc:spChg chg="mod">
          <ac:chgData name="Reed, Amber B" userId="4011521c-7472-4f36-ac09-a7791f7b8265" providerId="ADAL" clId="{BC975B10-03E2-4111-BC2C-56820C4AD7CF}" dt="2025-08-12T16:41:39.679" v="10" actId="20577"/>
          <ac:spMkLst>
            <pc:docMk/>
            <pc:sldMk cId="1714375956" sldId="257"/>
            <ac:spMk id="2" creationId="{3146F14B-A1DA-4C74-6642-85B59960EB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E67DFF-9C0E-414C-971F-E63A80D73DCC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A43365-96C4-4F71-A798-06D3CC753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2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Welcome</a:t>
            </a:r>
            <a:r>
              <a:rPr lang="en-US" baseline="0" dirty="0"/>
              <a:t> and thank you for participating in the online public involvement for the proposed roundabout and sidewalk improvement project on US-43 and AL-14.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43365-96C4-4F71-A798-06D3CC753E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5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 project is located in Greene County in the City of Eutaw. The population of Eutaw is approximately 3,000. </a:t>
            </a:r>
            <a:r>
              <a:rPr lang="en-US" b="0" i="0" dirty="0">
                <a:solidFill>
                  <a:srgbClr val="30323D"/>
                </a:solidFill>
                <a:effectLst/>
                <a:latin typeface="Open Sans" panose="020B0606030504020204" pitchFamily="34" charset="0"/>
              </a:rPr>
              <a:t>Currently, more than 5,900 vehicles use this intersection per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43365-96C4-4F71-A798-06D3CC753E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5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9000"/>
              </a:lnSpc>
              <a:spcAft>
                <a:spcPts val="611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 purpose of this project is to improve traffic flow at the intersection of SR-13 (US-43) &amp; SR-14 and to improve the pedestrian route to within the project limits in Eutaw, Greene County, Alabama</a:t>
            </a:r>
          </a:p>
          <a:p>
            <a:pPr>
              <a:lnSpc>
                <a:spcPct val="119000"/>
              </a:lnSpc>
              <a:spcAft>
                <a:spcPts val="611"/>
              </a:spcAft>
            </a:pP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11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This project will add a roundabout complete with pedestrian access and improved sidewalks. The roundabout will include pedestrian islands in the cross walks. </a:t>
            </a:r>
          </a:p>
          <a:p>
            <a:pPr>
              <a:lnSpc>
                <a:spcPct val="119000"/>
              </a:lnSpc>
              <a:spcAft>
                <a:spcPts val="611"/>
              </a:spcAft>
            </a:pP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43365-96C4-4F71-A798-06D3CC753E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6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in-person meeting will be held on Tuesday, August 19</a:t>
            </a:r>
            <a:r>
              <a:rPr lang="en-US" baseline="30000" dirty="0"/>
              <a:t>th</a:t>
            </a:r>
            <a:r>
              <a:rPr lang="en-US" dirty="0"/>
              <a:t> at the Eutaw City Hall from 5 pm to 7 pm. The meeting facilities are wheelchair accessible. Please call 205-507-4487 for requests for special assistance. Requests need to be made at least 2 days in advance of the in-person meeting.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43365-96C4-4F71-A798-06D3CC753E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3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You may provide comments in-person at the meeting or via the comment form located on this website, e-mail, voicemail, or US mail as indicated here. Voicemails are limited to 3 minutes. Comments must be received by September 19, 2025.</a:t>
            </a:r>
          </a:p>
          <a:p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Thank you for taking the time to review the information about the proposed project. We look forward to hearing from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43365-96C4-4F71-A798-06D3CC753E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3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2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5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1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4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3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3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9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8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8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5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2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1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9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CE1AF1-205A-46C9-A10B-D94B5E8B6203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72634A-63D3-4A35-B88E-1C2FD4947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5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hyperlink" Target="mailto:us82-improvements@dot.state.al.us" TargetMode="External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hyperlink" Target="https://url.us.m.mimecastprotect.com/s/eJ_HCVOWAmS29gw9UzhxiEtNBW?domain=dot.state.al.us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AB8A3B1-7F1A-EB99-ABBA-0DCF81AD2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70" y="1379988"/>
            <a:ext cx="4098022" cy="4098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80E2F-322E-4643-EBFC-30252C4C4E7A}"/>
              </a:ext>
            </a:extLst>
          </p:cNvPr>
          <p:cNvSpPr txBox="1"/>
          <p:nvPr/>
        </p:nvSpPr>
        <p:spPr>
          <a:xfrm>
            <a:off x="1234440" y="1978491"/>
            <a:ext cx="67655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ALDOT PROJECT #: CRPNU-0013(643)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ROUNDABOUT AND SIDEWALK IMPROVEMENTS AT THE INTERSECTION 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OF AL-13 (US-43), AND AL-14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GREENE COUNTY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de 1">
            <a:hlinkClick r:id="" action="ppaction://media"/>
            <a:extLst>
              <a:ext uri="{FF2B5EF4-FFF2-40B4-BE49-F238E27FC236}">
                <a16:creationId xmlns:a16="http://schemas.microsoft.com/office/drawing/2014/main" id="{FFFE9F6E-5F7D-7B33-C340-03399304F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5892" y="6286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4"/>
    </mc:Choice>
    <mc:Fallback xmlns="">
      <p:transition spd="slow" advTm="11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C472-AFC3-4647-B7E1-2F3196FD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7698" y="148708"/>
            <a:ext cx="4683909" cy="7188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PROJECT 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03AEF-44B1-4C09-A80F-CFFC93B36696}"/>
              </a:ext>
            </a:extLst>
          </p:cNvPr>
          <p:cNvSpPr txBox="1"/>
          <p:nvPr/>
        </p:nvSpPr>
        <p:spPr>
          <a:xfrm>
            <a:off x="3436570" y="867508"/>
            <a:ext cx="8445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project is located at the intersection of AL-13 (US-43) and AL-14 in Eutaw.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map of a project location&#10;&#10;AI-generated content may be incorrect.">
            <a:extLst>
              <a:ext uri="{FF2B5EF4-FFF2-40B4-BE49-F238E27FC236}">
                <a16:creationId xmlns:a16="http://schemas.microsoft.com/office/drawing/2014/main" id="{0D386AC0-91AC-4A84-21C2-A6C7E43F0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43" y="1267618"/>
            <a:ext cx="6998964" cy="4528742"/>
          </a:xfrm>
          <a:prstGeom prst="rect">
            <a:avLst/>
          </a:prstGeom>
        </p:spPr>
      </p:pic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5C2C48EF-7EBE-C147-54C2-8661310AEB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8407" y="6302892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2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78"/>
    </mc:Choice>
    <mc:Fallback xmlns="">
      <p:transition spd="slow" advClick="0" advTm="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6F14B-A1DA-4C74-6642-85B59960EB51}"/>
              </a:ext>
            </a:extLst>
          </p:cNvPr>
          <p:cNvSpPr txBox="1"/>
          <p:nvPr/>
        </p:nvSpPr>
        <p:spPr>
          <a:xfrm>
            <a:off x="3760470" y="160021"/>
            <a:ext cx="828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The purpose of this project is to improve traffic flow at the intersection of AL-13 (US-43) &amp; AL-14 and to improve the pedestrian route within </a:t>
            </a:r>
            <a:r>
              <a:rPr lang="en-US"/>
              <a:t>the project limits.</a:t>
            </a:r>
            <a:endParaRPr lang="en-US" dirty="0"/>
          </a:p>
        </p:txBody>
      </p:sp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B3C7BFE2-C430-36BF-F501-DA41B7987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2334" r="1844" b="2334"/>
          <a:stretch>
            <a:fillRect/>
          </a:stretch>
        </p:blipFill>
        <p:spPr>
          <a:xfrm>
            <a:off x="5134928" y="1211796"/>
            <a:ext cx="6906260" cy="4948973"/>
          </a:xfrm>
          <a:prstGeom prst="rect">
            <a:avLst/>
          </a:prstGeom>
        </p:spPr>
      </p:pic>
      <p:pic>
        <p:nvPicPr>
          <p:cNvPr id="3" name="Slide 3">
            <a:hlinkClick r:id="" action="ppaction://media"/>
            <a:extLst>
              <a:ext uri="{FF2B5EF4-FFF2-40B4-BE49-F238E27FC236}">
                <a16:creationId xmlns:a16="http://schemas.microsoft.com/office/drawing/2014/main" id="{3EB98F60-7598-334B-8598-C6D1B6F4F5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4788" y="6291579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3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85"/>
    </mc:Choice>
    <mc:Fallback xmlns="">
      <p:transition spd="slow" advClick="0" advTm="8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F311-6DC9-C10C-B2F4-02C0DF4F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213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ALDOT Public Involvement</a:t>
            </a:r>
            <a:br>
              <a:rPr lang="en-US" b="1" dirty="0"/>
            </a:br>
            <a:r>
              <a:rPr lang="en-US" b="1" dirty="0"/>
              <a:t>In-Person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3520-91D9-1E8F-1BDA-AE970D54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248988"/>
            <a:ext cx="10018713" cy="258426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Tuesday, August 19</a:t>
            </a:r>
            <a:r>
              <a:rPr lang="en-US" b="1" baseline="30000" dirty="0"/>
              <a:t>th</a:t>
            </a:r>
            <a:r>
              <a:rPr lang="en-US" b="1" dirty="0"/>
              <a:t> 2025</a:t>
            </a:r>
          </a:p>
          <a:p>
            <a:pPr marL="0" indent="0" algn="ctr">
              <a:buNone/>
            </a:pPr>
            <a:r>
              <a:rPr lang="en-US" b="1" dirty="0"/>
              <a:t>5 PM to 7 PM</a:t>
            </a:r>
          </a:p>
          <a:p>
            <a:pPr marL="0" indent="0" algn="ctr">
              <a:buNone/>
            </a:pPr>
            <a:r>
              <a:rPr lang="en-US" b="1" dirty="0"/>
              <a:t>Eutaw City Hall</a:t>
            </a:r>
          </a:p>
          <a:p>
            <a:pPr marL="0" indent="0" algn="ctr">
              <a:buNone/>
            </a:pPr>
            <a:r>
              <a:rPr lang="en-US" b="1" dirty="0"/>
              <a:t>116 Main Street </a:t>
            </a:r>
          </a:p>
          <a:p>
            <a:pPr marL="0" indent="0" algn="ctr">
              <a:buNone/>
            </a:pPr>
            <a:r>
              <a:rPr lang="en-US" b="1" dirty="0"/>
              <a:t>Eutaw, AL 35462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716F4-6BE1-2769-1202-C211AE57AB68}"/>
              </a:ext>
            </a:extLst>
          </p:cNvPr>
          <p:cNvSpPr txBox="1"/>
          <p:nvPr/>
        </p:nvSpPr>
        <p:spPr>
          <a:xfrm>
            <a:off x="2495006" y="5172891"/>
            <a:ext cx="9104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meeting facilities are wheelchair accessible. Please call 205-507-4487 for requests for special assistance. Requests need to be made at least 2 days in advance of the in-person meeting. 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7CA0245-F371-8B26-0EB5-D475A52633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2CB447B-A17A-AC62-AF1D-29AC1CCD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1" y="2520950"/>
            <a:ext cx="23500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>
            <a:hlinkClick r:id="" action="ppaction://media"/>
            <a:extLst>
              <a:ext uri="{FF2B5EF4-FFF2-40B4-BE49-F238E27FC236}">
                <a16:creationId xmlns:a16="http://schemas.microsoft.com/office/drawing/2014/main" id="{CAA9CBF6-1437-A308-52D6-6A0B832FD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63317" y="6286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2"/>
    </mc:Choice>
    <mc:Fallback xmlns="">
      <p:transition spd="slow" advTm="23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FD80-3FBD-496D-8F42-573EEB5F6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9464" y="807931"/>
            <a:ext cx="5746009" cy="115242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Provide your comments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762E9-B2CA-4C1C-859F-01AC3D1C9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5197" y="1960358"/>
            <a:ext cx="8430276" cy="3695388"/>
          </a:xfrm>
        </p:spPr>
        <p:txBody>
          <a:bodyPr>
            <a:noAutofit/>
          </a:bodyPr>
          <a:lstStyle/>
          <a:p>
            <a:r>
              <a:rPr lang="en-US" b="1" dirty="0"/>
              <a:t>SUBMIT COMMENTS  TO:</a:t>
            </a:r>
            <a:endParaRPr lang="en-US" dirty="0"/>
          </a:p>
          <a:p>
            <a:r>
              <a:rPr lang="en-US" b="1" dirty="0"/>
              <a:t>Online Comment Form:</a:t>
            </a:r>
            <a:r>
              <a:rPr lang="en-US" dirty="0"/>
              <a:t> </a:t>
            </a:r>
            <a:r>
              <a:rPr lang="en-US" b="1" u="sng" dirty="0">
                <a:hlinkClick r:id="rId6" tooltip="https://url.us.m.mimecastprotect.com/s/eJ_HCVOWAmS29gw9UzhxiEtNBW?domain=dot.state.al.us"/>
              </a:rPr>
              <a:t>www.ALDOTinvolved.com</a:t>
            </a:r>
            <a:endParaRPr lang="en-US" dirty="0"/>
          </a:p>
          <a:p>
            <a:r>
              <a:rPr lang="en-US" b="1" dirty="0"/>
              <a:t>Email:</a:t>
            </a:r>
            <a:r>
              <a:rPr lang="en-US" dirty="0"/>
              <a:t> </a:t>
            </a:r>
            <a:r>
              <a:rPr lang="en-US" b="1" u="sng" dirty="0">
                <a:hlinkClick r:id="rId7" tooltip="mailto:us82-improvements@dot.state.al.us"/>
              </a:rPr>
              <a:t>us43-roundabout@dot.state.al.us</a:t>
            </a:r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 </a:t>
            </a:r>
            <a:r>
              <a:rPr lang="en-US" b="1" dirty="0"/>
              <a:t>(205) 462-2702 (</a:t>
            </a:r>
            <a:r>
              <a:rPr lang="en-US" b="1" i="1" dirty="0"/>
              <a:t>3-minute limit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/>
              <a:t>Mail Comments to: ALDOT– West Central Region Office</a:t>
            </a:r>
            <a:endParaRPr lang="en-US" dirty="0"/>
          </a:p>
          <a:p>
            <a:r>
              <a:rPr lang="en-US" b="1" dirty="0"/>
              <a:t>                                                Attn: Environmental Coordinator</a:t>
            </a:r>
            <a:endParaRPr lang="en-US" dirty="0"/>
          </a:p>
          <a:p>
            <a:r>
              <a:rPr lang="en-US" b="1" dirty="0"/>
              <a:t>                                                1100 JULIA TUTWILER DRIVE</a:t>
            </a:r>
            <a:endParaRPr lang="en-US" dirty="0"/>
          </a:p>
          <a:p>
            <a:r>
              <a:rPr lang="en-US" b="1" dirty="0"/>
              <a:t>                                                Tuscaloosa, AL 35404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38C9DC-C1B7-4DA0-98C7-67555EB1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9612" y="260079"/>
            <a:ext cx="3672524" cy="11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7D8500-7E5D-9776-6839-55516BF2BB82}"/>
              </a:ext>
            </a:extLst>
          </p:cNvPr>
          <p:cNvSpPr txBox="1">
            <a:spLocks/>
          </p:cNvSpPr>
          <p:nvPr/>
        </p:nvSpPr>
        <p:spPr>
          <a:xfrm>
            <a:off x="6199464" y="468630"/>
            <a:ext cx="4826466" cy="10748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PUBLIC INVOLVEMENT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C8CF6-EFB3-4046-E85E-649E54872725}"/>
              </a:ext>
            </a:extLst>
          </p:cNvPr>
          <p:cNvSpPr txBox="1"/>
          <p:nvPr/>
        </p:nvSpPr>
        <p:spPr>
          <a:xfrm>
            <a:off x="7213453" y="5726903"/>
            <a:ext cx="473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September 19, 2025 </a:t>
            </a:r>
            <a:r>
              <a:rPr lang="en-US" dirty="0"/>
              <a:t>is the deadline for receiving comments and/or questions about the project.</a:t>
            </a:r>
          </a:p>
        </p:txBody>
      </p:sp>
      <p:pic>
        <p:nvPicPr>
          <p:cNvPr id="7" name="Slide 5">
            <a:hlinkClick r:id="" action="ppaction://media"/>
            <a:extLst>
              <a:ext uri="{FF2B5EF4-FFF2-40B4-BE49-F238E27FC236}">
                <a16:creationId xmlns:a16="http://schemas.microsoft.com/office/drawing/2014/main" id="{3F6B35DD-55D3-84D3-6CC6-0E15B15167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42273" y="632769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5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94"/>
    </mc:Choice>
    <mc:Fallback xmlns="">
      <p:transition spd="slow" advClick="0" advTm="7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F4AC443D15945BF6B95A364DB8285" ma:contentTypeVersion="14" ma:contentTypeDescription="Create a new document." ma:contentTypeScope="" ma:versionID="dbf4e38a1ca373358f6e1eef8bcb4ef1">
  <xsd:schema xmlns:xsd="http://www.w3.org/2001/XMLSchema" xmlns:xs="http://www.w3.org/2001/XMLSchema" xmlns:p="http://schemas.microsoft.com/office/2006/metadata/properties" xmlns:ns2="00e7befa-d7e9-488a-b24d-c85ef236d792" xmlns:ns3="19e11d5d-80e4-46d5-84de-b4ea10e629fd" targetNamespace="http://schemas.microsoft.com/office/2006/metadata/properties" ma:root="true" ma:fieldsID="3e05d4ebf63d19c87d6e7870ee52dfe4" ns2:_="" ns3:_="">
    <xsd:import namespace="00e7befa-d7e9-488a-b24d-c85ef236d792"/>
    <xsd:import namespace="19e11d5d-80e4-46d5-84de-b4ea10e629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7befa-d7e9-488a-b24d-c85ef236d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acffe07-1e46-408d-af61-763b3b90d8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11d5d-80e4-46d5-84de-b4ea10e629f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0e920aa-fb58-4c6d-a845-ad14d7971512}" ma:internalName="TaxCatchAll" ma:showField="CatchAllData" ma:web="19e11d5d-80e4-46d5-84de-b4ea10e629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e7befa-d7e9-488a-b24d-c85ef236d792">
      <Terms xmlns="http://schemas.microsoft.com/office/infopath/2007/PartnerControls"/>
    </lcf76f155ced4ddcb4097134ff3c332f>
    <TaxCatchAll xmlns="19e11d5d-80e4-46d5-84de-b4ea10e629fd" xsi:nil="true"/>
  </documentManagement>
</p:properties>
</file>

<file path=customXml/itemProps1.xml><?xml version="1.0" encoding="utf-8"?>
<ds:datastoreItem xmlns:ds="http://schemas.openxmlformats.org/officeDocument/2006/customXml" ds:itemID="{53B9B79A-B0F1-4B25-BF92-F08967B76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7befa-d7e9-488a-b24d-c85ef236d792"/>
    <ds:schemaRef ds:uri="19e11d5d-80e4-46d5-84de-b4ea10e629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C9BE7C-9C05-489C-8AD6-2FB4AB3290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211B1A-94B8-4A90-BC64-B4DD3FD30001}">
  <ds:schemaRefs>
    <ds:schemaRef ds:uri="http://schemas.microsoft.com/office/infopath/2007/PartnerControls"/>
    <ds:schemaRef ds:uri="http://purl.org/dc/terms/"/>
    <ds:schemaRef ds:uri="http://purl.org/dc/dcmitype/"/>
    <ds:schemaRef ds:uri="00e7befa-d7e9-488a-b24d-c85ef236d792"/>
    <ds:schemaRef ds:uri="19e11d5d-80e4-46d5-84de-b4ea10e629fd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17044</TotalTime>
  <Words>460</Words>
  <Application>Microsoft Office PowerPoint</Application>
  <PresentationFormat>Widescreen</PresentationFormat>
  <Paragraphs>41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Open Sans</vt:lpstr>
      <vt:lpstr>Parallax</vt:lpstr>
      <vt:lpstr>PowerPoint Presentation</vt:lpstr>
      <vt:lpstr>PROJECT LOCATION</vt:lpstr>
      <vt:lpstr>PowerPoint Presentation</vt:lpstr>
      <vt:lpstr>ALDOT Public Involvement In-Person Meeting</vt:lpstr>
      <vt:lpstr>Provide your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Cahalan, Christy</dc:creator>
  <cp:lastModifiedBy>Reed, Amber B</cp:lastModifiedBy>
  <cp:revision>124</cp:revision>
  <cp:lastPrinted>2025-08-12T16:18:38Z</cp:lastPrinted>
  <dcterms:created xsi:type="dcterms:W3CDTF">2021-10-07T18:09:33Z</dcterms:created>
  <dcterms:modified xsi:type="dcterms:W3CDTF">2025-08-12T16:41:40Z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0x0101006EFF4AC443D15945BF6B95A364DB8285</vt:lpwstr>
  </property>
  <property fmtid="{D5CDD505-2E9C-101B-9397-08002B2CF9AE}" pid="3" name="MediaServiceImageTags">
    <vt:lpwstr/>
  </property>
</Properties>
</file>